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6" r:id="rId4"/>
    <p:sldId id="257" r:id="rId5"/>
    <p:sldId id="258" r:id="rId6"/>
    <p:sldId id="259" r:id="rId7"/>
    <p:sldId id="260" r:id="rId8"/>
    <p:sldId id="261" r:id="rId9"/>
    <p:sldId id="265" r:id="rId10"/>
    <p:sldId id="262" r:id="rId11"/>
    <p:sldId id="263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432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8" name="Picture 3" descr="C:\Users\welcome1\Desktop\AMBI SNS\PICTURES\welcome image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1419726"/>
            <a:ext cx="16964525" cy="8867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8822"/>
            <a:ext cx="12728992" cy="6376736"/>
          </a:xfrm>
        </p:spPr>
        <p:txBody>
          <a:bodyPr/>
          <a:lstStyle/>
          <a:p>
            <a:r>
              <a:rPr lang="en-IN" dirty="0" smtClean="0"/>
              <a:t>JAMMU AND KASHMIR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HIMACHAL PRADESH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UTTARAKHAND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SIKKIM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DARJEELING (WEST BENGAL)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2252" y="0"/>
            <a:ext cx="13138484" cy="1612231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rgbClr val="FF0000"/>
                </a:solidFill>
              </a:rPr>
              <a:t>STATES IN THE REGION(KARAKORAM RANGE)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0049" y="2261936"/>
            <a:ext cx="10267951" cy="837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562100"/>
            <a:ext cx="15260638" cy="70485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                MAIN OCCUPATION</a:t>
            </a:r>
            <a:br>
              <a:rPr lang="en-IN" dirty="0" smtClean="0"/>
            </a:br>
            <a:r>
              <a:rPr lang="en-IN" dirty="0" smtClean="0"/>
              <a:t>                                  – FARMING,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                            SHEEP REARING AND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                            WOOD CARVING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                                 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0" y="0"/>
            <a:ext cx="14230351" cy="1123950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rgbClr val="FF0000"/>
                </a:solidFill>
              </a:rPr>
              <a:t>LIFE INTHE REGION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1651" y="571500"/>
            <a:ext cx="6572250" cy="933450"/>
          </a:xfrm>
        </p:spPr>
        <p:txBody>
          <a:bodyPr>
            <a:normAutofit/>
          </a:bodyPr>
          <a:lstStyle/>
          <a:p>
            <a:pPr algn="ctr"/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62300" y="9343390"/>
          <a:ext cx="10214293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10006013"/>
              </a:tblGrid>
              <a:tr h="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6701" y="800101"/>
          <a:ext cx="18021300" cy="948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849"/>
                <a:gridCol w="3876919"/>
                <a:gridCol w="4325714"/>
                <a:gridCol w="2855974"/>
                <a:gridCol w="3590844"/>
              </a:tblGrid>
              <a:tr h="1335386">
                <a:tc>
                  <a:txBody>
                    <a:bodyPr/>
                    <a:lstStyle/>
                    <a:p>
                      <a:r>
                        <a:rPr lang="en-IN" sz="3600" b="1" dirty="0" smtClean="0">
                          <a:solidFill>
                            <a:schemeClr val="tx1"/>
                          </a:solidFill>
                        </a:rPr>
                        <a:t>STATES</a:t>
                      </a:r>
                      <a:endParaRPr lang="en-IN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b="1" dirty="0" smtClean="0">
                          <a:solidFill>
                            <a:schemeClr val="tx1"/>
                          </a:solidFill>
                        </a:rPr>
                        <a:t>FAMOUS FRUITS</a:t>
                      </a:r>
                      <a:endParaRPr lang="en-IN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chemeClr val="tx1"/>
                          </a:solidFill>
                        </a:rPr>
                        <a:t>DRESS</a:t>
                      </a:r>
                      <a:endParaRPr lang="en-IN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chemeClr val="tx1"/>
                          </a:solidFill>
                        </a:rPr>
                        <a:t>DRINKS</a:t>
                      </a:r>
                      <a:endParaRPr lang="en-IN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chemeClr val="tx1"/>
                          </a:solidFill>
                        </a:rPr>
                        <a:t>TOURIST PLACES</a:t>
                      </a:r>
                      <a:endParaRPr lang="en-IN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61420"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JAMMU AND KASHMIR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APPLES ORCHARDS AND SAFFRON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SALWAR,PHIRAN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KAHWA,</a:t>
                      </a:r>
                    </a:p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KANGRI</a:t>
                      </a:r>
                      <a:r>
                        <a:rPr lang="en-IN" sz="3200" b="1" baseline="0" dirty="0" smtClean="0">
                          <a:solidFill>
                            <a:srgbClr val="FF0000"/>
                          </a:solidFill>
                        </a:rPr>
                        <a:t> POT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SRINAGAR.AMARNATH,LADAKH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788205"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HIMACHAL PRADESH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APPLES ORCHARDS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KULLU CAPS,DHAZU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--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SHIMLA.DALHOUSIE AND MANALI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050944"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UTTARAKHAND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BASMATI </a:t>
                      </a:r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RICE,LYCHEES AND </a:t>
                      </a:r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PALMS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WOOLLEN SHAWLS,SCARVES</a:t>
                      </a:r>
                      <a:r>
                        <a:rPr lang="en-IN" sz="3200" b="1" baseline="0" dirty="0" smtClean="0">
                          <a:solidFill>
                            <a:srgbClr val="FF0000"/>
                          </a:solidFill>
                        </a:rPr>
                        <a:t> AND RUGS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MUSSOORIE,NAINITAL AND HARIDWAR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050944"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SIKKIM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ORANGES,CARDAMON</a:t>
                      </a:r>
                      <a:r>
                        <a:rPr lang="en-IN" sz="3200" b="1" baseline="0" dirty="0" smtClean="0">
                          <a:solidFill>
                            <a:srgbClr val="FF0000"/>
                          </a:solidFill>
                        </a:rPr>
                        <a:t> AND ORCHIDS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BAKHU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GANGTOK AND PELLING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3" descr="C:\Users\welcome1\Desktop\AMBI SNS\PICTURES\APPLE  ORCH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6018" y="3618115"/>
            <a:ext cx="1061282" cy="706235"/>
          </a:xfrm>
          <a:prstGeom prst="rect">
            <a:avLst/>
          </a:prstGeom>
          <a:noFill/>
        </p:spPr>
      </p:pic>
      <p:pic>
        <p:nvPicPr>
          <p:cNvPr id="11" name="Picture 5" descr="C:\Users\welcome1\Desktop\AMBI SNS\PICTURES\SAFFR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3527394"/>
            <a:ext cx="1562100" cy="796956"/>
          </a:xfrm>
          <a:prstGeom prst="rect">
            <a:avLst/>
          </a:prstGeom>
          <a:noFill/>
        </p:spPr>
      </p:pic>
      <p:pic>
        <p:nvPicPr>
          <p:cNvPr id="12" name="Picture 6" descr="C:\Users\welcome1\Desktop\AMBI SNS\PICTURES\SALWAR OF KASHM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1951" y="3133558"/>
            <a:ext cx="1904999" cy="1052679"/>
          </a:xfrm>
          <a:prstGeom prst="rect">
            <a:avLst/>
          </a:prstGeom>
          <a:noFill/>
        </p:spPr>
      </p:pic>
      <p:pic>
        <p:nvPicPr>
          <p:cNvPr id="13" name="Picture 2" descr="C:\Users\welcome1\Desktop\AMBI SNS\PICTURES\PHIRA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06050" y="2857500"/>
            <a:ext cx="1107215" cy="1340599"/>
          </a:xfrm>
          <a:prstGeom prst="rect">
            <a:avLst/>
          </a:prstGeom>
          <a:noFill/>
        </p:spPr>
      </p:pic>
      <p:pic>
        <p:nvPicPr>
          <p:cNvPr id="14" name="Picture 4" descr="C:\Users\welcome1\Desktop\AMBI SNS\PICTURES\KANGRI PO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01500" y="3354473"/>
            <a:ext cx="1771650" cy="1017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0350"/>
            <a:ext cx="8189913" cy="7029450"/>
          </a:xfrm>
        </p:spPr>
        <p:txBody>
          <a:bodyPr>
            <a:normAutofit/>
          </a:bodyPr>
          <a:lstStyle/>
          <a:p>
            <a:r>
              <a:rPr lang="en-IN" dirty="0" smtClean="0"/>
              <a:t>ARUNACHAL PRADESH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NAGALAND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MANIPUR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MIZORAM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TRIPURA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MEGHALAYA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0" y="495301"/>
            <a:ext cx="10229850" cy="952499"/>
          </a:xfrm>
        </p:spPr>
        <p:txBody>
          <a:bodyPr/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STATES IN THE REGION(PURVANCHAL RANGE)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0049" y="1913021"/>
            <a:ext cx="10267951" cy="837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1714500"/>
            <a:ext cx="14346237" cy="6743700"/>
          </a:xfrm>
        </p:spPr>
        <p:txBody>
          <a:bodyPr>
            <a:normAutofit/>
          </a:bodyPr>
          <a:lstStyle/>
          <a:p>
            <a:r>
              <a:rPr lang="en-IN" dirty="0" smtClean="0"/>
              <a:t>                                      MAIN OCCUPATION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                                               FARMING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                                                WEAVING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0" y="1"/>
            <a:ext cx="10286999" cy="1466849"/>
          </a:xfrm>
        </p:spPr>
        <p:txBody>
          <a:bodyPr/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LIFE INTHE REGION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5122" name="Picture 2" descr="C:\Users\welcome1\Desktop\AMBI SNS\PICTURES\FARM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6950" y="2800350"/>
            <a:ext cx="3810000" cy="2857500"/>
          </a:xfrm>
          <a:prstGeom prst="rect">
            <a:avLst/>
          </a:prstGeom>
          <a:noFill/>
        </p:spPr>
      </p:pic>
      <p:pic>
        <p:nvPicPr>
          <p:cNvPr id="5123" name="Picture 3" descr="C:\Users\welcome1\Desktop\AMBI SNS\PICTURES\WEAV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0750" y="6838950"/>
            <a:ext cx="4438650" cy="2762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-2400301"/>
          <a:ext cx="16021051" cy="13443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273"/>
                <a:gridCol w="3704184"/>
                <a:gridCol w="2350241"/>
                <a:gridCol w="3087428"/>
                <a:gridCol w="3758925"/>
              </a:tblGrid>
              <a:tr h="1655046"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rgbClr val="FF0000"/>
                          </a:solidFill>
                        </a:rPr>
                        <a:t>STATES</a:t>
                      </a:r>
                      <a:endParaRPr lang="en-IN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rgbClr val="FF0000"/>
                          </a:solidFill>
                        </a:rPr>
                        <a:t>OCCUPATION</a:t>
                      </a:r>
                      <a:endParaRPr lang="en-IN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rgbClr val="FF0000"/>
                          </a:solidFill>
                        </a:rPr>
                        <a:t>FRUITS</a:t>
                      </a:r>
                      <a:endParaRPr lang="en-IN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rgbClr val="FF0000"/>
                          </a:solidFill>
                        </a:rPr>
                        <a:t>FESTIVALS/DANCE</a:t>
                      </a:r>
                      <a:endParaRPr lang="en-IN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rgbClr val="FF0000"/>
                          </a:solidFill>
                        </a:rPr>
                        <a:t>TOURIST PLACES</a:t>
                      </a:r>
                      <a:endParaRPr lang="en-IN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32356"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ARUNACHAL PRADESH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WOOD CARVING,CARPET WEAVING.BAMBOO AND CANE PRODUCTS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ORCHARDS AND ORCHIDS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 -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ITANAGAR.ZIRO AND TAWANG</a:t>
                      </a:r>
                      <a:endParaRPr lang="en-IN" sz="3200" dirty="0"/>
                    </a:p>
                  </a:txBody>
                  <a:tcPr/>
                </a:tc>
              </a:tr>
              <a:tr h="1414348"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NAGALAND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WOOD</a:t>
                      </a:r>
                      <a:r>
                        <a:rPr lang="en-IN" sz="3200" baseline="0" dirty="0" smtClean="0"/>
                        <a:t> </a:t>
                      </a:r>
                      <a:r>
                        <a:rPr lang="en-IN" sz="3200" dirty="0" smtClean="0"/>
                        <a:t>CARVING </a:t>
                      </a:r>
                      <a:r>
                        <a:rPr lang="en-IN" sz="3200" dirty="0" smtClean="0"/>
                        <a:t>AND POTTERY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-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-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KOHIMA AND DIMAPUR</a:t>
                      </a:r>
                      <a:endParaRPr lang="en-IN" sz="3200" dirty="0"/>
                    </a:p>
                  </a:txBody>
                  <a:tcPr/>
                </a:tc>
              </a:tr>
              <a:tr h="2332356"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MANIPUR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BAMBOO ,</a:t>
                      </a:r>
                      <a:r>
                        <a:rPr lang="en-IN" sz="3200" baseline="0" dirty="0" smtClean="0"/>
                        <a:t> </a:t>
                      </a:r>
                      <a:r>
                        <a:rPr lang="en-IN" sz="3200" dirty="0" smtClean="0"/>
                        <a:t>CANE AND LEATHER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LYCHEE,CHESTNUT,WALNUT AND PAPAYA.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MANIPURI DANCE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IMPHAL AND UKHRUL</a:t>
                      </a:r>
                      <a:endParaRPr lang="en-IN" sz="3200" dirty="0"/>
                    </a:p>
                  </a:txBody>
                  <a:tcPr/>
                </a:tc>
              </a:tr>
              <a:tr h="1433134"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MIZORAM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ROSE CLTIVATION.SILKWORMS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-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CHAPCHUR KUT FESTIVAL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-</a:t>
                      </a:r>
                      <a:endParaRPr lang="en-IN" sz="3200" dirty="0"/>
                    </a:p>
                  </a:txBody>
                  <a:tcPr/>
                </a:tc>
              </a:tr>
              <a:tr h="1414348"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TRIPURA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HANDICRAFTS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-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-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AGARTALA</a:t>
                      </a:r>
                      <a:r>
                        <a:rPr lang="en-IN" sz="3200" baseline="0" dirty="0" smtClean="0"/>
                        <a:t>  AND UNAKOTI</a:t>
                      </a:r>
                      <a:endParaRPr lang="en-IN" sz="3200" dirty="0"/>
                    </a:p>
                  </a:txBody>
                  <a:tcPr/>
                </a:tc>
              </a:tr>
              <a:tr h="1858065"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MEGHALAYA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-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-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STRAWBERRY</a:t>
                      </a:r>
                      <a:r>
                        <a:rPr lang="en-IN" sz="3200" baseline="0" dirty="0" smtClean="0"/>
                        <a:t> FESTIVAL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SHILLONG AND CHERRAPUNJI</a:t>
                      </a:r>
                      <a:endParaRPr lang="en-IN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1257300"/>
            <a:ext cx="15049500" cy="866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0800000" flipV="1">
            <a:off x="3271356" y="193740"/>
            <a:ext cx="11166538" cy="1635060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 smtClean="0">
                <a:solidFill>
                  <a:schemeClr val="tx1"/>
                </a:solidFill>
              </a:rPr>
              <a:t>2.THE NORTHERN HIMALAYAS</a:t>
            </a:r>
            <a:endParaRPr lang="en-IN" sz="4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1" y="2598821"/>
            <a:ext cx="12849726" cy="6472990"/>
          </a:xfrm>
        </p:spPr>
        <p:txBody>
          <a:bodyPr>
            <a:normAutofit/>
          </a:bodyPr>
          <a:lstStyle/>
          <a:p>
            <a:r>
              <a:rPr lang="en-IN" dirty="0" smtClean="0"/>
              <a:t>CONTENTS: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1. HIMALAYAS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2.KARAKORAM RANGES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3.PURVACHAL HILL RANGES</a:t>
            </a:r>
            <a:br>
              <a:rPr lang="en-IN" dirty="0" smtClean="0"/>
            </a:br>
            <a:r>
              <a:rPr lang="en-IN" dirty="0" smtClean="0"/>
              <a:t>  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10442992" cy="1500187"/>
          </a:xfrm>
        </p:spPr>
        <p:txBody>
          <a:bodyPr>
            <a:normAutofit/>
          </a:bodyPr>
          <a:lstStyle/>
          <a:p>
            <a:endParaRPr lang="en-IN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9390" y="1925053"/>
            <a:ext cx="18817389" cy="836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122695" y="512832"/>
            <a:ext cx="5226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>
              <a:spcBef>
                <a:spcPts val="400"/>
              </a:spcBef>
              <a:buClr>
                <a:srgbClr val="888888"/>
              </a:buClr>
              <a:buSzPts val="2000"/>
            </a:pPr>
            <a:r>
              <a:rPr lang="en-IN" sz="4000" b="1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Highest peaks</a:t>
            </a:r>
            <a:endParaRPr lang="en-IN" sz="4000" b="1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1026" name="Picture 2" descr="C:\Users\welcome1\Desktop\AMBI SNS\PICTURES\NORTHERN MOUNTA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022" y="1257038"/>
            <a:ext cx="16892336" cy="9029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13763708" cy="5218363"/>
          </a:xfrm>
        </p:spPr>
        <p:txBody>
          <a:bodyPr/>
          <a:lstStyle/>
          <a:p>
            <a:pPr marL="742950" indent="-742950"/>
            <a:r>
              <a:rPr lang="en-IN" dirty="0" smtClean="0"/>
              <a:t>               THE GREATER HIMALAYA (HIMADRI)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THE MIDDLE HIMALAYA  (HIMACHAL)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 THE OUTER HIMALAYA (SHIWALIK)    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492" y="2045368"/>
            <a:ext cx="7772400" cy="1708485"/>
          </a:xfrm>
        </p:spPr>
        <p:txBody>
          <a:bodyPr>
            <a:normAutofit/>
          </a:bodyPr>
          <a:lstStyle/>
          <a:p>
            <a:r>
              <a:rPr lang="en-IN" sz="4400" dirty="0" smtClean="0">
                <a:solidFill>
                  <a:srgbClr val="0070C0"/>
                </a:solidFill>
              </a:rPr>
              <a:t>THREE PARALLEL RANGES</a:t>
            </a:r>
            <a:endParaRPr lang="en-IN" sz="4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5811" y="553453"/>
            <a:ext cx="62082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ctr">
              <a:spcBef>
                <a:spcPts val="400"/>
              </a:spcBef>
              <a:buClr>
                <a:srgbClr val="888888"/>
              </a:buClr>
              <a:buSzPts val="2000"/>
            </a:pPr>
            <a:r>
              <a:rPr lang="en-IN" sz="4400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HIMALAYAS</a:t>
            </a:r>
            <a:endParaRPr lang="en-IN" sz="44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115" y="10190749"/>
            <a:ext cx="11044991" cy="96251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Chapter 2/social/</a:t>
            </a:r>
            <a:r>
              <a:rPr lang="en-IN" dirty="0" err="1" smtClean="0"/>
              <a:t>karunambigai</a:t>
            </a:r>
            <a:r>
              <a:rPr lang="en-IN" dirty="0" smtClean="0"/>
              <a:t>/</a:t>
            </a:r>
            <a:r>
              <a:rPr lang="en-IN" dirty="0" err="1" smtClean="0"/>
              <a:t>Sns</a:t>
            </a:r>
            <a:r>
              <a:rPr lang="en-IN" dirty="0" smtClean="0"/>
              <a:t> Academy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232" y="986589"/>
            <a:ext cx="16338884" cy="7363327"/>
          </a:xfrm>
        </p:spPr>
        <p:txBody>
          <a:bodyPr>
            <a:normAutofit fontScale="47500" lnSpcReduction="20000"/>
          </a:bodyPr>
          <a:lstStyle/>
          <a:p>
            <a:pPr marL="1600200" indent="-1371600">
              <a:buFont typeface="Arial" pitchFamily="34" charset="0"/>
              <a:buChar char="•"/>
            </a:pPr>
            <a:r>
              <a:rPr lang="en-IN" sz="14400" dirty="0" smtClean="0">
                <a:solidFill>
                  <a:schemeClr val="tx1"/>
                </a:solidFill>
              </a:rPr>
              <a:t>    </a:t>
            </a:r>
            <a:r>
              <a:rPr lang="en-IN" sz="14400" dirty="0" smtClean="0">
                <a:solidFill>
                  <a:srgbClr val="FF0000"/>
                </a:solidFill>
              </a:rPr>
              <a:t>THE GREATER  HIMALAYAS</a:t>
            </a:r>
          </a:p>
          <a:p>
            <a:pPr marL="1600200" indent="-1371600">
              <a:buFont typeface="Arial" pitchFamily="34" charset="0"/>
              <a:buChar char="•"/>
            </a:pPr>
            <a:endParaRPr lang="en-IN" sz="14400" dirty="0" smtClean="0">
              <a:solidFill>
                <a:srgbClr val="FF0000"/>
              </a:solidFill>
            </a:endParaRPr>
          </a:p>
          <a:p>
            <a:pPr marL="1600200" indent="-1371600">
              <a:buFont typeface="Arial" pitchFamily="34" charset="0"/>
              <a:buChar char="•"/>
            </a:pPr>
            <a:r>
              <a:rPr lang="en-IN" sz="10000" b="1" dirty="0" smtClean="0">
                <a:solidFill>
                  <a:schemeClr val="tx1"/>
                </a:solidFill>
              </a:rPr>
              <a:t>HIGHEST OF ALL RANGES</a:t>
            </a:r>
          </a:p>
          <a:p>
            <a:pPr marL="1600200" indent="-1371600">
              <a:buFont typeface="Arial" pitchFamily="34" charset="0"/>
              <a:buChar char="•"/>
            </a:pPr>
            <a:endParaRPr lang="en-IN" sz="10000" b="1" dirty="0" smtClean="0">
              <a:solidFill>
                <a:schemeClr val="tx1"/>
              </a:solidFill>
            </a:endParaRPr>
          </a:p>
          <a:p>
            <a:pPr marL="971550" indent="-742950">
              <a:buFont typeface="Arial" pitchFamily="34" charset="0"/>
              <a:buChar char="•"/>
            </a:pPr>
            <a:r>
              <a:rPr lang="en-IN" sz="10000" b="1" dirty="0" smtClean="0">
                <a:solidFill>
                  <a:schemeClr val="tx1"/>
                </a:solidFill>
              </a:rPr>
              <a:t>GLACIERS ARE FOUND IN THESE MOUNTAINS</a:t>
            </a:r>
          </a:p>
          <a:p>
            <a:pPr marL="971550" indent="-742950">
              <a:buFont typeface="Arial" pitchFamily="34" charset="0"/>
              <a:buChar char="•"/>
            </a:pPr>
            <a:endParaRPr lang="en-IN" sz="10000" b="1" dirty="0" smtClean="0">
              <a:solidFill>
                <a:schemeClr val="tx1"/>
              </a:solidFill>
            </a:endParaRPr>
          </a:p>
          <a:p>
            <a:pPr marL="971550" indent="-742950">
              <a:buFont typeface="Arial" pitchFamily="34" charset="0"/>
              <a:buChar char="•"/>
            </a:pPr>
            <a:r>
              <a:rPr lang="en-IN" sz="10000" b="1" dirty="0" smtClean="0">
                <a:solidFill>
                  <a:schemeClr val="tx1"/>
                </a:solidFill>
              </a:rPr>
              <a:t>RIVERS – INDUS,GANGA.,YAMUNA AND BRAHMAPUTRA</a:t>
            </a:r>
          </a:p>
          <a:p>
            <a:pPr marL="971550" indent="-742950">
              <a:buFont typeface="Arial" pitchFamily="34" charset="0"/>
              <a:buChar char="•"/>
            </a:pPr>
            <a:endParaRPr lang="en-IN" sz="10000" b="1" dirty="0" smtClean="0">
              <a:solidFill>
                <a:schemeClr val="tx1"/>
              </a:solidFill>
            </a:endParaRPr>
          </a:p>
          <a:p>
            <a:pPr marL="971550" indent="-742950">
              <a:buFont typeface="Arial" pitchFamily="34" charset="0"/>
              <a:buChar char="•"/>
            </a:pPr>
            <a:r>
              <a:rPr lang="en-IN" sz="10000" b="1" dirty="0" smtClean="0">
                <a:solidFill>
                  <a:schemeClr val="tx1"/>
                </a:solidFill>
              </a:rPr>
              <a:t>KANCHENJUNGA – HIGHEST PEAK IN THIS RANGE</a:t>
            </a:r>
            <a:endParaRPr lang="en-IN" sz="10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126" y="3801980"/>
            <a:ext cx="11887200" cy="48607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LOWER IN HEIGHT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THICK FORESTS OF PINE,DEODAR AND FIR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HILL STATIONS  -   SHIMLA,NAINITAL AND DARJEELING 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3515" y="336885"/>
            <a:ext cx="11213431" cy="1540041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chemeClr val="accent2"/>
                </a:solidFill>
              </a:rPr>
              <a:t>THE MIDDLE HIMALAYAS</a:t>
            </a:r>
            <a:endParaRPr lang="en-IN" sz="40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642" y="4406900"/>
            <a:ext cx="12007515" cy="5531184"/>
          </a:xfrm>
        </p:spPr>
        <p:txBody>
          <a:bodyPr/>
          <a:lstStyle/>
          <a:p>
            <a:r>
              <a:rPr lang="en-IN" dirty="0" smtClean="0"/>
              <a:t>SOUTH OF THE MIDDLE HIMALAYA.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LOWEST IN HEIGHT.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COVERED WITH FORESTS AND WILD ANIMALS.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505327"/>
            <a:ext cx="15231561" cy="1467852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THE OUTER HIMALAYAS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6900"/>
            <a:ext cx="11189368" cy="3341437"/>
          </a:xfrm>
        </p:spPr>
        <p:txBody>
          <a:bodyPr>
            <a:normAutofit/>
          </a:bodyPr>
          <a:lstStyle/>
          <a:p>
            <a:r>
              <a:rPr lang="en-IN" dirty="0" smtClean="0"/>
              <a:t>NORTH-WEST OF HIMALAYAS.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MOUNT GODWIN AUSTEN (K2) HIGHEST PEAK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SECOND HIGHEST PEAK IN THE WORLD.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1073" y="481264"/>
            <a:ext cx="9336505" cy="1082842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 smtClean="0">
                <a:solidFill>
                  <a:srgbClr val="FF0000"/>
                </a:solidFill>
              </a:rPr>
              <a:t>Karakoram mountains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2050" name="Picture 2" descr="C:\Users\welcome1\Desktop\AMBI SNS\PICTURES\KARAKORAM RA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1537" y="2433638"/>
            <a:ext cx="7796462" cy="785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238</Words>
  <Application>Microsoft Office PowerPoint</Application>
  <PresentationFormat>Custom</PresentationFormat>
  <Paragraphs>112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Slide 1</vt:lpstr>
      <vt:lpstr>CONTENTS:        1. HIMALAYAS       2.KARAKORAM RANGES     3.PURVACHAL HILL RANGES      </vt:lpstr>
      <vt:lpstr>Slide 3</vt:lpstr>
      <vt:lpstr>Slide 4</vt:lpstr>
      <vt:lpstr>               THE GREATER HIMALAYA (HIMADRI)          THE MIDDLE HIMALAYA  (HIMACHAL)           THE OUTER HIMALAYA (SHIWALIK)     </vt:lpstr>
      <vt:lpstr>Chapter 2/social/karunambigai/Sns Academy</vt:lpstr>
      <vt:lpstr>LOWER IN HEIGHT    THICK FORESTS OF PINE,DEODAR AND FIR  HILL STATIONS  -   SHIMLA,NAINITAL AND DARJEELING  </vt:lpstr>
      <vt:lpstr>SOUTH OF THE MIDDLE HIMALAYA.  LOWEST IN HEIGHT.  COVERED WITH FORESTS AND WILD ANIMALS.</vt:lpstr>
      <vt:lpstr>NORTH-WEST OF HIMALAYAS.  MOUNT GODWIN AUSTEN (K2) HIGHEST PEAK   SECOND HIGHEST PEAK IN THE WORLD. </vt:lpstr>
      <vt:lpstr>JAMMU AND KASHMIR  HIMACHAL PRADESH  UTTARAKHAND  SIKKIM  DARJEELING (WEST BENGAL)</vt:lpstr>
      <vt:lpstr>                MAIN OCCUPATION                                   – FARMING,                                      SHEEP REARING AND                                      WOOD CARVING                                                        </vt:lpstr>
      <vt:lpstr>Slide 12</vt:lpstr>
      <vt:lpstr>ARUNACHAL PRADESH  NAGALAND  MANIPUR  MIZORAM  TRIPURA  MEGHALAYA</vt:lpstr>
      <vt:lpstr>                                      MAIN OCCUPATION                                                         FARMING                                                             WEAVING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welcome1</cp:lastModifiedBy>
  <cp:revision>45</cp:revision>
  <dcterms:created xsi:type="dcterms:W3CDTF">2006-08-16T00:00:00Z</dcterms:created>
  <dcterms:modified xsi:type="dcterms:W3CDTF">2020-07-01T08:34:42Z</dcterms:modified>
</cp:coreProperties>
</file>